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07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81601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Medicina in Roma Antica</a:t>
            </a:r>
            <a:endParaRPr lang="en-US" sz="524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958578"/>
            <a:ext cx="54731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Importanța medicinei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097292"/>
            <a:ext cx="3370064" cy="3173730"/>
          </a:xfrm>
          <a:prstGeom prst="roundRect">
            <a:avLst>
              <a:gd name="adj" fmla="val 3151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333274"/>
            <a:ext cx="27199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Vital pentru societate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902631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Medicina a jucat un rol crucial în societatea romană antică, asigurând sănătatea și bunăstarea indivizilor și comunităților.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097292"/>
            <a:ext cx="3370064" cy="3173730"/>
          </a:xfrm>
          <a:prstGeom prst="roundRect">
            <a:avLst>
              <a:gd name="adj" fmla="val 3151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6209" y="3333274"/>
            <a:ext cx="27199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Vital pentru societate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3902631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Progresele medicale au ajutat la tratarea bolilor și la prevenirea focarelor de boli, contribuind la o mai bună calitate a vieții pentru romani.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097292"/>
            <a:ext cx="3370064" cy="3173730"/>
          </a:xfrm>
          <a:prstGeom prst="roundRect">
            <a:avLst>
              <a:gd name="adj" fmla="val 3151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8444" y="333327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Statut Social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3902631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Medicii au avut poziții apreciate în societate, câștigând respect și recunoaștere pentru abilitățile și cunoștințele lor.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88199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Cunoștințele și practicile medicale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42438" y="1955483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2575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Învățăturile lui Galen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Medicii romani antici, precum Galen, au dezvoltat o înțelegere a anatomiei și fiziologiei prin disecții și observații.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23388" y="3955137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Ierburi și remedii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Medicina romană s-a bazat în mare măsură pe remedii pe bază de plante, medicii prescriind diverse plante în scopuri curative.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19578" y="5954792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26575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Ritualuri și superstiții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Practicile religioase și spirituale erau împletite cu medicina, cu ritualuri efectuate pentru a liniști zeii și a obține vindecarea.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26266"/>
            <a:ext cx="14630400" cy="8084105"/>
          </a:xfrm>
          <a:prstGeom prst="rect">
            <a:avLst/>
          </a:prstGeom>
          <a:solidFill>
            <a:srgbClr val="FFFFFF"/>
          </a:solidFill>
          <a:ln w="9644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461617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Conceptul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Romei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Sănătate</a:t>
            </a:r>
            <a:endParaRPr lang="en-US" sz="3062" b="1" kern="0" spc="-92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6" y="3629858"/>
            <a:ext cx="357735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Igienă</a:t>
            </a:r>
            <a:endParaRPr lang="en-US" sz="1531" b="1" kern="0" spc="-46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subliniat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curățenia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băile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sistemele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salubritate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promovând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sănătatea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bunăstarea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357735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Dietă</a:t>
            </a: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sănătoasă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Dieta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jucat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crucial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menținerea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sănătății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cu accent pe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fructe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proaspete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legume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combinație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echilibrată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alimente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545" y="4794051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58547" y="7024448"/>
            <a:ext cx="357735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Stil</a:t>
            </a: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Viata</a:t>
            </a: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58547" y="7315914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apreciat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fitness-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fizic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angajându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-se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diverse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sporturi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activități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rămâne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formă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promova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bunăstarea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generală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4794051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022574"/>
            <a:ext cx="357747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Temple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7208448"/>
            <a:ext cx="4008177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credeau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puterea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vindecătoare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zeilor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construiau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temple dedicate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vindecării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Persoanele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bolnave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vizitau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temple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cere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zeilor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intervenţie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şi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vindecare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-188844" y="48577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12589"/>
            <a:ext cx="89785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 &amp;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Instituții</a:t>
            </a:r>
            <a:endParaRPr lang="en-US" sz="4374" b="1" kern="0" spc="-13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4310" y="1740218"/>
            <a:ext cx="44410" cy="5776793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141518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84838" y="1955483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Medicul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oferit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îngrijiri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gospodăriilor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oferind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sfaturi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măsuri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preventive.</a:t>
            </a:r>
          </a:p>
        </p:txBody>
      </p:sp>
      <p:sp>
        <p:nvSpPr>
          <p:cNvPr id="12" name="Shape 9"/>
          <p:cNvSpPr/>
          <p:nvPr/>
        </p:nvSpPr>
        <p:spPr>
          <a:xfrm>
            <a:off x="1416427" y="4141172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65788" y="3955137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Archiatrus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șef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împăratului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roman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aristocrației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responsabil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sănătatea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elitei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conducătoare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140827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61978" y="5954792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961698"/>
            <a:ext cx="2562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Templele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din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Esculap</a:t>
            </a:r>
            <a:endParaRPr lang="en-US" sz="2187" b="1" kern="0" spc="-66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3885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Templele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din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Esculap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oferind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vindecare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rugăciune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ritualuri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216706"/>
            <a:ext cx="66423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Progrese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Chirurgie</a:t>
            </a:r>
            <a:endParaRPr lang="en-US" sz="4374" b="1" kern="0" spc="-13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2" y="3349487"/>
            <a:ext cx="2535363" cy="464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Anestezie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1"/>
            <a:ext cx="3388772" cy="2782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folosit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diferite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poțiuni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bază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induce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somnul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durerea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amorțită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timpul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procedurilor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7" name="Text 5"/>
          <p:cNvSpPr/>
          <p:nvPr/>
        </p:nvSpPr>
        <p:spPr>
          <a:xfrm>
            <a:off x="5743932" y="3349487"/>
            <a:ext cx="2535364" cy="464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Operatii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1"/>
            <a:ext cx="3459705" cy="29513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dezvoltat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tehnici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inovatoare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tratarea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rănilor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fracturilor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rănilor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suferite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bătălii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accidente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9" name="Text 7"/>
          <p:cNvSpPr/>
          <p:nvPr/>
        </p:nvSpPr>
        <p:spPr>
          <a:xfrm>
            <a:off x="9449871" y="3349487"/>
            <a:ext cx="3023737" cy="464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Instrumente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87" b="1" kern="0" spc="-6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Chirurgicale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381545" cy="2593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folosit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gamă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largă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instrumente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inclusiv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forceps,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scalpele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sonde,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intervenții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precise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eficiente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83707"/>
            <a:ext cx="78010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Influența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asupra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Medicinei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Moderne</a:t>
            </a:r>
          </a:p>
        </p:txBody>
      </p:sp>
      <p:sp>
        <p:nvSpPr>
          <p:cNvPr id="6" name="Shape 3"/>
          <p:cNvSpPr/>
          <p:nvPr/>
        </p:nvSpPr>
        <p:spPr>
          <a:xfrm>
            <a:off x="833199" y="22849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1554" y="2326600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361248"/>
            <a:ext cx="29500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Cunoștințe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Anatomice</a:t>
            </a:r>
            <a:endParaRPr lang="en-US" sz="2187" b="1" kern="0" spc="-66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55313" y="29306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Studiile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anatomice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deschis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înțelegerea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corpului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sistemelor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10" name="Shape 7"/>
          <p:cNvSpPr/>
          <p:nvPr/>
        </p:nvSpPr>
        <p:spPr>
          <a:xfrm>
            <a:off x="833199" y="4037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4078843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113490"/>
            <a:ext cx="3532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Inovațile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medicinei</a:t>
            </a:r>
            <a:endParaRPr lang="en-US" sz="2187" b="1" kern="0" spc="-66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5553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Cunoștințele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rețetele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dezvoltarea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medicinei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14" name="Shape 11"/>
          <p:cNvSpPr/>
          <p:nvPr/>
        </p:nvSpPr>
        <p:spPr>
          <a:xfrm>
            <a:off x="8331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8694" y="5831086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8657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Etici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medicale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43509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Principii precum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confidențialitatea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pacientului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consimțământul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din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practicile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etice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462</Words>
  <Application>Microsoft Office PowerPoint</Application>
  <PresentationFormat>Custom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Seresasn Codrut</cp:lastModifiedBy>
  <cp:revision>8</cp:revision>
  <dcterms:created xsi:type="dcterms:W3CDTF">2023-11-27T12:47:19Z</dcterms:created>
  <dcterms:modified xsi:type="dcterms:W3CDTF">2023-11-27T15:50:55Z</dcterms:modified>
</cp:coreProperties>
</file>